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D050-EECA-45F7-827B-E357502439A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CC9B-7556-4DA5-B0ED-7D50E0DC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Parent, Student, Community Engagement</a:t>
            </a:r>
            <a:br>
              <a:rPr lang="en-US" sz="2400" dirty="0"/>
            </a:br>
            <a:r>
              <a:rPr lang="en-US" sz="2400" dirty="0"/>
              <a:t>Through</a:t>
            </a:r>
            <a:br>
              <a:rPr lang="en-US" sz="2400" dirty="0"/>
            </a:br>
            <a:r>
              <a:rPr lang="en-US" sz="2400" dirty="0"/>
              <a:t>Restorative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2494065B-93F8-45FA-B7E4-DA16C557B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7"/>
    </mc:Choice>
    <mc:Fallback xmlns="">
      <p:transition spd="slow" advTm="35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0954D67-CB8D-4917-830C-DBF7D34C7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7"/>
    </mc:Choice>
    <mc:Fallback xmlns="">
      <p:transition spd="slow" advTm="14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8" y="4572000"/>
            <a:ext cx="6248401" cy="227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9882"/>
            <a:ext cx="2895599" cy="259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133600"/>
            <a:ext cx="309908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9" y="2133600"/>
            <a:ext cx="3149311" cy="250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622"/>
            <a:ext cx="2895599" cy="252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2847975" cy="17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92" y="0"/>
            <a:ext cx="33909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31C9BB8-387D-4245-95B6-04573BCE9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7"/>
    </mc:Choice>
    <mc:Fallback xmlns="">
      <p:transition spd="slow" advTm="25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868198"/>
            <a:ext cx="3228975" cy="25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68198"/>
            <a:ext cx="2743200" cy="27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6" y="1"/>
            <a:ext cx="2964873" cy="186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" y="4267200"/>
            <a:ext cx="3210791" cy="235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14600" cy="22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"/>
            <a:ext cx="3657600" cy="186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90614"/>
            <a:ext cx="3352800" cy="22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" y="2057400"/>
            <a:ext cx="295404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67" y="4424363"/>
            <a:ext cx="261937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F69F967-8777-47B0-854D-16324C98F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30"/>
    </mc:Choice>
    <mc:Fallback xmlns="">
      <p:transition spd="slow" advTm="10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C866351-5661-452D-8014-9353886BA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5"/>
    </mc:Choice>
    <mc:Fallback xmlns="">
      <p:transition spd="slow" advTm="15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BD740DB242C4481F94D8286B49B9E" ma:contentTypeVersion="5" ma:contentTypeDescription="Create a new document." ma:contentTypeScope="" ma:versionID="327877ccc02c62ba10f6fc4b6cd4c3df">
  <xsd:schema xmlns:xsd="http://www.w3.org/2001/XMLSchema" xmlns:xs="http://www.w3.org/2001/XMLSchema" xmlns:p="http://schemas.microsoft.com/office/2006/metadata/properties" xmlns:ns3="123845f7-6653-49dc-984b-c0e25bdf5da4" targetNamespace="http://schemas.microsoft.com/office/2006/metadata/properties" ma:root="true" ma:fieldsID="7243f876b73b85c50973bbbb712b3f15" ns3:_="">
    <xsd:import namespace="123845f7-6653-49dc-984b-c0e25bdf5d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845f7-6653-49dc-984b-c0e25bdf5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3F6E8C-20EB-428B-869B-50D406E4B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3845f7-6653-49dc-984b-c0e25bdf5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E7A16D-A06C-42E6-A1A8-F3093F636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39DCD-1361-45E3-AF8E-55A05E313DF6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123845f7-6653-49dc-984b-c0e25bdf5d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</Words>
  <Application>Microsoft Office PowerPoint</Application>
  <PresentationFormat>On-screen Show (4:3)</PresentationFormat>
  <Paragraphs>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Parent, Student, Community Engagement Through Restorative Practices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 Restorative Practices</dc:title>
  <dc:creator>zhane</dc:creator>
  <cp:lastModifiedBy>Hall Christopher</cp:lastModifiedBy>
  <cp:revision>20</cp:revision>
  <dcterms:created xsi:type="dcterms:W3CDTF">2020-08-31T15:57:59Z</dcterms:created>
  <dcterms:modified xsi:type="dcterms:W3CDTF">2020-09-09T18:46:48Z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0x01010072BBD740DB242C4481F94D8286B49B9E</vt:lpwstr>
  </property>
</Properties>
</file>